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1780" y="1256100"/>
            <a:ext cx="1190136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ID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 Title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Presenter:</a:t>
            </a:r>
          </a:p>
        </p:txBody>
      </p:sp>
    </p:spTree>
    <p:extLst>
      <p:ext uri="{BB962C8B-B14F-4D97-AF65-F5344CB8AC3E}">
        <p14:creationId xmlns:p14="http://schemas.microsoft.com/office/powerpoint/2010/main" val="4257227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86" y="916466"/>
            <a:ext cx="1207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 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Information: </a:t>
            </a:r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930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86" y="916466"/>
            <a:ext cx="1207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66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86" y="916466"/>
            <a:ext cx="1207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748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86" y="916466"/>
            <a:ext cx="1207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</a:t>
            </a:r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9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1186" y="916466"/>
            <a:ext cx="12070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</a:t>
            </a:r>
            <a:r>
              <a:rPr lang="en-US" altLang="zh-CN" sz="4000" dirty="0" smtClean="0">
                <a:solidFill>
                  <a:srgbClr val="3F3F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Conclusion:</a:t>
            </a:r>
            <a:endParaRPr lang="en-US" altLang="zh-CN" sz="40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56836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宽屏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微软雅黑</vt:lpstr>
      <vt:lpstr>Arial</vt:lpstr>
      <vt:lpstr>Calibri</vt:lpstr>
      <vt:lpstr>Times New Roman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youngideas</dc:creator>
  <cp:lastModifiedBy>author</cp:lastModifiedBy>
  <cp:revision>8</cp:revision>
  <dcterms:created xsi:type="dcterms:W3CDTF">2023-08-09T12:44:00Z</dcterms:created>
  <dcterms:modified xsi:type="dcterms:W3CDTF">2026-04-21T06:11:49Z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</Properties>
</file>